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121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946400" y="4267200"/>
            <a:ext cx="24841200" cy="6451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Reconfigurable Active-RC Complex Image Rejection Filter For Multimode Receiver Applications</a:t>
            </a:r>
          </a:p>
          <a:p>
            <a:pPr algn="ctr"/>
            <a:endParaRPr lang="en-US" altLang="ko-KR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algn="ctr"/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정유민</a:t>
            </a:r>
            <a:r>
              <a:rPr lang="en-US" altLang="ko-KR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성지원</a:t>
            </a:r>
            <a:r>
              <a:rPr lang="en-US" altLang="ko-KR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권진호</a:t>
            </a:r>
            <a:r>
              <a:rPr lang="en-US" altLang="ko-KR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나경준</a:t>
            </a:r>
            <a:r>
              <a:rPr lang="en-US" altLang="ko-KR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임동구</a:t>
            </a:r>
            <a:endParaRPr lang="en-US" altLang="ko-KR" sz="4400" b="1" dirty="0" smtClean="0">
              <a:ln w="28575">
                <a:noFill/>
                <a:prstDash val="dash"/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전북대학교</a:t>
            </a:r>
            <a:r>
              <a:rPr lang="en-US" altLang="ko-KR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ko-KR" altLang="en-US" sz="4400" b="1" dirty="0">
              <a:ln w="28575">
                <a:noFill/>
                <a:prstDash val="dash"/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모서리가 둥근 직사각형 5"/>
              <p:cNvSpPr/>
              <p:nvPr/>
            </p:nvSpPr>
            <p:spPr>
              <a:xfrm>
                <a:off x="2946400" y="10098164"/>
                <a:ext cx="24841200" cy="4837036"/>
              </a:xfrm>
              <a:prstGeom prst="roundRect">
                <a:avLst/>
              </a:prstGeom>
              <a:noFill/>
              <a:ln cap="sq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현대의 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RF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송수신기의 대부분은 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Low-IF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구조를 사용한다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. Low-IF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를 사용할 경우 전력소모를 줄이고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3000" dirty="0" err="1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집적도를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 높일 수 있으며 분리도 문제로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인한 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DC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오프셋 문제도 해결 할 수 있는 등 다양한 장점을 가지고 있기 때문이다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.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하지만 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RF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주파수에서 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IF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주파수로 하향변환을 하는 과정에서 우리가 원하는 주파수 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 smtClean="0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3000" i="1" smtClean="0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3000" b="0" i="1" smtClean="0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altLang="ko-KR" sz="3000" b="0" i="1" smtClean="0">
                        <a:ln w="28575"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3000" b="0" i="1" smtClean="0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3000" b="0" i="1" smtClean="0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3000" b="0" i="1" smtClean="0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𝐼𝐹</m:t>
                        </m:r>
                      </m:sub>
                    </m:sSub>
                  </m:oMath>
                </a14:m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)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만 아니라 </a:t>
                </a:r>
                <a:r>
                  <a:rPr lang="en-US" altLang="ko-KR" sz="3000" dirty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3000" i="1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3000" i="1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altLang="ko-KR" sz="3000" b="0" i="1" smtClean="0">
                        <a:ln w="28575"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3000" i="1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3000" i="1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3000" i="1">
                            <a:ln w="28575">
                              <a:noFill/>
                              <a:prstDash val="dash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𝐼𝐹</m:t>
                        </m:r>
                      </m:sub>
                    </m:sSub>
                  </m:oMath>
                </a14:m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)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와 같은 이미지 신호가 생기게 되는 문제점이 발생한다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.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이러한 문제는 </a:t>
                </a:r>
                <a:r>
                  <a:rPr lang="ko-KR" altLang="en-US" sz="3000" dirty="0" err="1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복소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 필터를 이용하여 이미지 신호를 제거할 수 있다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. 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또한 다중 모드를 구현하기 위해 두 개의 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3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차 </a:t>
                </a:r>
                <a:r>
                  <a:rPr lang="ko-KR" altLang="en-US" sz="3000" dirty="0" err="1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저역통과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 필터를 위 아래로 저항을 통해 연결 한 후 스위치를 통하여 </a:t>
                </a:r>
                <a:r>
                  <a:rPr lang="ko-KR" altLang="en-US" sz="3000" dirty="0" err="1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저역통과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 동작과 대역통과 동작이 모두 가능하도록 할 것이다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. 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중심 주파수 전환과 대역폭을 조절 할 수 있도록 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2</a:t>
                </a:r>
                <a:r>
                  <a:rPr lang="ko-KR" altLang="en-US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진수 값 입력으로 재구성 가능한 튜닝 시스템을 설계 할 것이다</a:t>
                </a:r>
                <a:r>
                  <a:rPr lang="en-US" altLang="ko-KR" sz="3000" dirty="0" smtClean="0">
                    <a:ln w="28575">
                      <a:noFill/>
                      <a:prstDash val="dash"/>
                    </a:ln>
                    <a:solidFill>
                      <a:schemeClr val="tx1"/>
                    </a:solidFill>
                  </a:rPr>
                  <a:t>.</a:t>
                </a:r>
                <a:endParaRPr lang="ko-KR" altLang="en-US" sz="3000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모서리가 둥근 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10098164"/>
                <a:ext cx="24841200" cy="483703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cap="sq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모서리가 둥근 직사각형 7"/>
          <p:cNvSpPr/>
          <p:nvPr/>
        </p:nvSpPr>
        <p:spPr>
          <a:xfrm>
            <a:off x="2946400" y="16057716"/>
            <a:ext cx="24841200" cy="19045084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46400" y="36169600"/>
            <a:ext cx="24841200" cy="427355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180nm CMOS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공정 소자를 이용하여 다중 모드 수신기 응용을 위한 재구성이 가능한 능동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-RC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ko-KR" altLang="en-US" sz="3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복소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이미지 제거 필터를 설계하여 구현하였다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회로 구현을 위한 완전 </a:t>
            </a:r>
            <a:r>
              <a:rPr lang="ko-KR" altLang="en-US" sz="3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차동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증폭기의 성능은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63dB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DC gain, 81MHz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Unit gain bandwidth, 80deg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Phase margin, 3MHz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에서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30dB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이득으로 목표한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IF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대역에서 안정된 동작을 할 수 있도록 설계하였다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이 완전 </a:t>
            </a:r>
            <a:r>
              <a:rPr lang="ko-KR" altLang="en-US" sz="3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차동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증폭기를 이용하여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3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차 </a:t>
            </a:r>
            <a:r>
              <a:rPr lang="ko-KR" altLang="en-US" sz="3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저역통과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필터를 제작하고 튜닝 시스템을 통해 연결하여 </a:t>
            </a:r>
            <a:r>
              <a:rPr lang="ko-KR" altLang="en-US" sz="3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저역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통과와 대역 통과가 가능 하도록 다중 모드 기능과 대역폭을 전환할 수 잇게 재구성 기능을 구현아여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1M-3MHz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차단 주파수 혹은 중심 주파수를 가질 수 있게 하였다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  <a:endParaRPr lang="en-US" altLang="ko-KR" sz="30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‘</a:t>
            </a:r>
            <a:r>
              <a:rPr lang="ko-KR" altLang="en-US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본 논문은 </a:t>
            </a:r>
            <a:r>
              <a:rPr lang="en-US" altLang="ko-KR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IDEC </a:t>
            </a:r>
            <a:r>
              <a:rPr lang="ko-KR" altLang="en-US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지원으로 수행됨</a:t>
            </a:r>
            <a:r>
              <a:rPr lang="en-US" altLang="ko-KR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＇</a:t>
            </a:r>
            <a:endParaRPr lang="ko-KR" altLang="en-US" sz="30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88322" y="271062"/>
            <a:ext cx="7123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/>
              <a:t>2020 IDEC Congress CDC</a:t>
            </a:r>
            <a:endParaRPr lang="ko-KR" altLang="en-US" sz="5400" b="1" dirty="0"/>
          </a:p>
        </p:txBody>
      </p:sp>
      <p:pic>
        <p:nvPicPr>
          <p:cNvPr id="15" name="그림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06" y="16732430"/>
            <a:ext cx="10027694" cy="546717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0" y="16732430"/>
            <a:ext cx="10051520" cy="537988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5106" y="22874313"/>
            <a:ext cx="10027694" cy="559422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0" y="22874313"/>
            <a:ext cx="10051520" cy="550693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8918" y="29143249"/>
            <a:ext cx="7560000" cy="5492267"/>
          </a:xfrm>
          <a:prstGeom prst="rect">
            <a:avLst/>
          </a:prstGeom>
        </p:spPr>
      </p:pic>
      <p:pic>
        <p:nvPicPr>
          <p:cNvPr id="20" name="그림 19" descr="시계이(가) 표시된 사진&#10;&#10;자동 생성된 설명">
            <a:extLst>
              <a:ext uri="{FF2B5EF4-FFF2-40B4-BE49-F238E27FC236}">
                <a16:creationId xmlns="" xmlns:a16="http://schemas.microsoft.com/office/drawing/2014/main" id="{23726567-D69B-4833-9665-A2FA61255D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436" y="29143249"/>
            <a:ext cx="7560000" cy="549226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954" y="29143246"/>
            <a:ext cx="7906446" cy="54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4519</TotalTime>
  <Words>186</Words>
  <Application>Microsoft Office PowerPoint</Application>
  <PresentationFormat>사용자 지정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Cambria Math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Windows 사용자</cp:lastModifiedBy>
  <cp:revision>37</cp:revision>
  <dcterms:created xsi:type="dcterms:W3CDTF">2018-03-08T06:02:33Z</dcterms:created>
  <dcterms:modified xsi:type="dcterms:W3CDTF">2020-04-23T07:58:19Z</dcterms:modified>
</cp:coreProperties>
</file>